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ProximaNova-boldItalic.fntdata"/><Relationship Id="rId32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 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1b5c2a854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1b5c2a854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1b5c2a854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1b5c2a85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1b5c2a8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1b5c2a8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1b5c2a85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1b5c2a85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1b5c2a854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1b5c2a854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1b5c2a854_1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1b5c2a854_1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1b5c2a854_1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1b5c2a854_1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1b5c2a854_1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1b5c2a854_1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b5c2a854_1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b5c2a854_1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1b5c2a8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1b5c2a8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1b5c2a854_1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1b5c2a854_1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1b5c2a854_1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1b5c2a854_1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results we have we are confident that we do know there are periods with high growth and decay – even if they dont follow the life cycle. The data we have isnt </a:t>
            </a:r>
            <a:r>
              <a:rPr lang="en"/>
              <a:t>enough</a:t>
            </a:r>
            <a:r>
              <a:rPr lang="en"/>
              <a:t> to prove of disprove our hypothesis.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1b5c2a854_1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1b5c2a854_1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1b5c2a854_1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1b5c2a854_1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1b5c2a8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1b5c2a8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1b5c2a85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1b5c2a85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1b5c2a854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1b5c2a854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1b5c2a854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1b5c2a854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1b5c2a854_1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1b5c2a854_1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 Blank">
  <p:cSld name="CUSTOM_4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ank">
  <p:cSld name="CUSTOM_46_1">
    <p:bg>
      <p:bgPr>
        <a:solidFill>
          <a:srgbClr val="2B2B2B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Large Text -&gt; Small Text">
  <p:cSld name="CUSTOM_47_1">
    <p:bg>
      <p:bgPr>
        <a:solidFill>
          <a:srgbClr val="2B2B2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-4425" y="1615238"/>
            <a:ext cx="9144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400" y="2607013"/>
            <a:ext cx="914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mall Text -&gt; Large Text">
  <p:cSld name="CUSTOM_47_1_1">
    <p:bg>
      <p:bgPr>
        <a:solidFill>
          <a:srgbClr val="2B2B2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-4425" y="2059838"/>
            <a:ext cx="9144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4400" y="1622638"/>
            <a:ext cx="914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3">
  <p:cSld name="CUSTOM_47_1_1_1_1">
    <p:bg>
      <p:bgPr>
        <a:solidFill>
          <a:srgbClr val="2B2B2B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1412550" y="0"/>
            <a:ext cx="6318900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698250" y="3730725"/>
            <a:ext cx="17475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cxnSp>
        <p:nvCxnSpPr>
          <p:cNvPr id="69" name="Google Shape;69;p18"/>
          <p:cNvCxnSpPr/>
          <p:nvPr/>
        </p:nvCxnSpPr>
        <p:spPr>
          <a:xfrm>
            <a:off x="4054499" y="1443525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8"/>
          <p:cNvCxnSpPr/>
          <p:nvPr/>
        </p:nvCxnSpPr>
        <p:spPr>
          <a:xfrm>
            <a:off x="4054499" y="3471400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8"/>
          <p:cNvSpPr txBox="1"/>
          <p:nvPr>
            <p:ph type="title"/>
          </p:nvPr>
        </p:nvSpPr>
        <p:spPr>
          <a:xfrm>
            <a:off x="2621400" y="1669963"/>
            <a:ext cx="3901200" cy="15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4">
  <p:cSld name="CUSTOM_47_1_1_1_1_1">
    <p:bg>
      <p:bgPr>
        <a:solidFill>
          <a:srgbClr val="2B2B2B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47225" y="970900"/>
            <a:ext cx="4068600" cy="244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573700" y="3424575"/>
            <a:ext cx="40686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5">
  <p:cSld name="CUSTOM_47_1_1_1_1_1_1">
    <p:bg>
      <p:bgPr>
        <a:solidFill>
          <a:srgbClr val="2B2B2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850" y="1878900"/>
            <a:ext cx="9126300" cy="13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s Mission Statement">
  <p:cSld name="CUSTOM_47_1_1_1_1_1_1_1">
    <p:bg>
      <p:bgPr>
        <a:solidFill>
          <a:srgbClr val="2B2B2B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1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Powered by </a:t>
            </a:r>
            <a:r>
              <a:rPr b="1" lang="en" sz="3000">
                <a:solidFill>
                  <a:srgbClr val="ED3029"/>
                </a:solidFill>
              </a:rPr>
              <a:t>Insights</a:t>
            </a:r>
            <a:endParaRPr b="1" sz="3000">
              <a:solidFill>
                <a:srgbClr val="ED3029"/>
              </a:solidFill>
            </a:endParaRPr>
          </a:p>
        </p:txBody>
      </p:sp>
      <p:sp>
        <p:nvSpPr>
          <p:cNvPr id="80" name="Google Shape;80;p21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b="1"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s Mission Statement (Riotized)">
  <p:cSld name="CUSTOM_47_1_1_1_1_1_1_1_1">
    <p:bg>
      <p:bgPr>
        <a:solidFill>
          <a:srgbClr val="2B2B2B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POWERED BY </a:t>
            </a:r>
            <a:r>
              <a:rPr lang="en" sz="3000">
                <a:solidFill>
                  <a:srgbClr val="ED3029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3000">
              <a:solidFill>
                <a:srgbClr val="ED30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b="1"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ot Mission Statement">
  <p:cSld name="CUSTOM_50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/>
        </p:nvSpPr>
        <p:spPr>
          <a:xfrm>
            <a:off x="770550" y="3457900"/>
            <a:ext cx="7602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The following contains confidential info &amp; content. 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Help us keep these materials under wraps.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9" name="Google Shape;89;p24"/>
          <p:cNvSpPr/>
          <p:nvPr/>
        </p:nvSpPr>
        <p:spPr>
          <a:xfrm rot="-1446360">
            <a:off x="3381375" y="1077913"/>
            <a:ext cx="2381250" cy="2124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esting Fact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-150" y="3072550"/>
            <a:ext cx="91674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2" name="Google Shape;92;p25"/>
          <p:cNvSpPr txBox="1"/>
          <p:nvPr>
            <p:ph idx="1" type="subTitle"/>
          </p:nvPr>
        </p:nvSpPr>
        <p:spPr>
          <a:xfrm>
            <a:off x="-100" y="3910545"/>
            <a:ext cx="9144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1">
  <p:cSld name="CUSTOM_48">
    <p:bg>
      <p:bgPr>
        <a:solidFill>
          <a:srgbClr val="2B2B2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idx="1" type="subTitle"/>
          </p:nvPr>
        </p:nvSpPr>
        <p:spPr>
          <a:xfrm>
            <a:off x="0" y="2848300"/>
            <a:ext cx="91440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type="title"/>
          </p:nvPr>
        </p:nvSpPr>
        <p:spPr>
          <a:xfrm>
            <a:off x="2541950" y="2065350"/>
            <a:ext cx="4086600" cy="7503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2">
  <p:cSld name="CUSTOM_48_1">
    <p:bg>
      <p:bgPr>
        <a:solidFill>
          <a:srgbClr val="2B2B2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/>
          <p:nvPr/>
        </p:nvSpPr>
        <p:spPr>
          <a:xfrm>
            <a:off x="863825" y="0"/>
            <a:ext cx="7099200" cy="51435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631205" y="3236497"/>
            <a:ext cx="40158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type="title"/>
          </p:nvPr>
        </p:nvSpPr>
        <p:spPr>
          <a:xfrm>
            <a:off x="631205" y="2389172"/>
            <a:ext cx="3954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3">
  <p:cSld name="CUSTOM_48_1_1">
    <p:bg>
      <p:bgPr>
        <a:solidFill>
          <a:srgbClr val="2B2B2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 flipH="1" rot="-5400000">
            <a:off x="1935900" y="-1029600"/>
            <a:ext cx="5119200" cy="72027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4859325" y="2453700"/>
            <a:ext cx="40158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2" type="subTitle"/>
          </p:nvPr>
        </p:nvSpPr>
        <p:spPr>
          <a:xfrm>
            <a:off x="4833525" y="215674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3" type="subTitle"/>
          </p:nvPr>
        </p:nvSpPr>
        <p:spPr>
          <a:xfrm>
            <a:off x="6290925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4" type="subTitle"/>
          </p:nvPr>
        </p:nvSpPr>
        <p:spPr>
          <a:xfrm>
            <a:off x="7644750" y="224500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5" type="subTitle"/>
          </p:nvPr>
        </p:nvSpPr>
        <p:spPr>
          <a:xfrm>
            <a:off x="3479700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6" type="subTitle"/>
          </p:nvPr>
        </p:nvSpPr>
        <p:spPr>
          <a:xfrm>
            <a:off x="2022300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type="title"/>
          </p:nvPr>
        </p:nvSpPr>
        <p:spPr>
          <a:xfrm>
            <a:off x="4935525" y="1606375"/>
            <a:ext cx="3954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4">
  <p:cSld name="CUSTOM_48_1_1_1">
    <p:bg>
      <p:bgPr>
        <a:solidFill>
          <a:srgbClr val="2B2B2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/>
          <p:nvPr/>
        </p:nvSpPr>
        <p:spPr>
          <a:xfrm>
            <a:off x="0" y="9875"/>
            <a:ext cx="7164000" cy="902100"/>
          </a:xfrm>
          <a:prstGeom prst="homePlate">
            <a:avLst>
              <a:gd fmla="val 5302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"/>
          <p:cNvSpPr/>
          <p:nvPr/>
        </p:nvSpPr>
        <p:spPr>
          <a:xfrm>
            <a:off x="8771675" y="4771175"/>
            <a:ext cx="219925" cy="219925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9"/>
          <p:cNvSpPr txBox="1"/>
          <p:nvPr>
            <p:ph idx="1" type="subTitle"/>
          </p:nvPr>
        </p:nvSpPr>
        <p:spPr>
          <a:xfrm>
            <a:off x="1941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2" type="subTitle"/>
          </p:nvPr>
        </p:nvSpPr>
        <p:spPr>
          <a:xfrm>
            <a:off x="270112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3" type="subTitle"/>
          </p:nvPr>
        </p:nvSpPr>
        <p:spPr>
          <a:xfrm>
            <a:off x="40107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4" type="subTitle"/>
          </p:nvPr>
        </p:nvSpPr>
        <p:spPr>
          <a:xfrm>
            <a:off x="52080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5" type="subTitle"/>
          </p:nvPr>
        </p:nvSpPr>
        <p:spPr>
          <a:xfrm>
            <a:off x="13914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0" y="2078850"/>
            <a:ext cx="66954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6" type="title"/>
          </p:nvPr>
        </p:nvSpPr>
        <p:spPr>
          <a:xfrm>
            <a:off x="6025" y="2699445"/>
            <a:ext cx="66954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AGENDA] Basic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/>
          <p:nvPr/>
        </p:nvSpPr>
        <p:spPr>
          <a:xfrm>
            <a:off x="2219327" y="1397074"/>
            <a:ext cx="57795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30"/>
          <p:cNvSpPr/>
          <p:nvPr/>
        </p:nvSpPr>
        <p:spPr>
          <a:xfrm>
            <a:off x="1096196" y="13970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30"/>
          <p:cNvSpPr/>
          <p:nvPr/>
        </p:nvSpPr>
        <p:spPr>
          <a:xfrm>
            <a:off x="2212149" y="223380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1095974" y="22338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30"/>
          <p:cNvSpPr/>
          <p:nvPr/>
        </p:nvSpPr>
        <p:spPr>
          <a:xfrm>
            <a:off x="2212149" y="3070525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30"/>
          <p:cNvSpPr/>
          <p:nvPr/>
        </p:nvSpPr>
        <p:spPr>
          <a:xfrm>
            <a:off x="1096196" y="3070550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30"/>
          <p:cNvSpPr/>
          <p:nvPr/>
        </p:nvSpPr>
        <p:spPr>
          <a:xfrm>
            <a:off x="2219324" y="390725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30"/>
          <p:cNvSpPr/>
          <p:nvPr/>
        </p:nvSpPr>
        <p:spPr>
          <a:xfrm>
            <a:off x="0" y="365050"/>
            <a:ext cx="2940600" cy="6159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</a:t>
            </a:r>
            <a:endParaRPr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1101326" y="39072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194175" y="379528"/>
            <a:ext cx="23457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2646125" y="150310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1" name="Google Shape;131;p30"/>
          <p:cNvSpPr txBox="1"/>
          <p:nvPr>
            <p:ph idx="2" type="subTitle"/>
          </p:nvPr>
        </p:nvSpPr>
        <p:spPr>
          <a:xfrm>
            <a:off x="2646125" y="2330945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30"/>
          <p:cNvSpPr txBox="1"/>
          <p:nvPr>
            <p:ph idx="3" type="subTitle"/>
          </p:nvPr>
        </p:nvSpPr>
        <p:spPr>
          <a:xfrm>
            <a:off x="2646125" y="315880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3" name="Google Shape;133;p30"/>
          <p:cNvSpPr txBox="1"/>
          <p:nvPr>
            <p:ph idx="4" type="subTitle"/>
          </p:nvPr>
        </p:nvSpPr>
        <p:spPr>
          <a:xfrm>
            <a:off x="2646125" y="398665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4" name="Google Shape;134;p30"/>
          <p:cNvSpPr txBox="1"/>
          <p:nvPr>
            <p:ph idx="5" type="title"/>
          </p:nvPr>
        </p:nvSpPr>
        <p:spPr>
          <a:xfrm>
            <a:off x="1392200" y="1396950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6" type="title"/>
          </p:nvPr>
        </p:nvSpPr>
        <p:spPr>
          <a:xfrm>
            <a:off x="1392200" y="2233738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7" type="title"/>
          </p:nvPr>
        </p:nvSpPr>
        <p:spPr>
          <a:xfrm>
            <a:off x="1392200" y="3070575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8" type="title"/>
          </p:nvPr>
        </p:nvSpPr>
        <p:spPr>
          <a:xfrm>
            <a:off x="1407975" y="3907250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Top">
  <p:cSld name="CUSTOM_7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31"/>
          <p:cNvCxnSpPr>
            <a:stCxn id="140" idx="4"/>
          </p:cNvCxnSpPr>
          <p:nvPr/>
        </p:nvCxnSpPr>
        <p:spPr>
          <a:xfrm>
            <a:off x="4545900" y="2071970"/>
            <a:ext cx="0" cy="3061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31"/>
          <p:cNvSpPr/>
          <p:nvPr/>
        </p:nvSpPr>
        <p:spPr>
          <a:xfrm>
            <a:off x="4435950" y="3886895"/>
            <a:ext cx="219900" cy="2199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/>
          <p:nvPr/>
        </p:nvSpPr>
        <p:spPr>
          <a:xfrm>
            <a:off x="4435950" y="1852070"/>
            <a:ext cx="219900" cy="2199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4674620" y="419495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2" type="body"/>
          </p:nvPr>
        </p:nvSpPr>
        <p:spPr>
          <a:xfrm>
            <a:off x="1601405" y="218245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3" type="subTitle"/>
          </p:nvPr>
        </p:nvSpPr>
        <p:spPr>
          <a:xfrm>
            <a:off x="2886700" y="17188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4" type="subTitle"/>
          </p:nvPr>
        </p:nvSpPr>
        <p:spPr>
          <a:xfrm>
            <a:off x="4786125" y="37313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Middle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32"/>
          <p:cNvSpPr/>
          <p:nvPr/>
        </p:nvSpPr>
        <p:spPr>
          <a:xfrm>
            <a:off x="4435950" y="14717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2"/>
          <p:cNvSpPr/>
          <p:nvPr/>
        </p:nvSpPr>
        <p:spPr>
          <a:xfrm>
            <a:off x="4435950" y="344552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1608150" y="1858714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2" type="body"/>
          </p:nvPr>
        </p:nvSpPr>
        <p:spPr>
          <a:xfrm>
            <a:off x="4705566" y="3800551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3" type="subTitle"/>
          </p:nvPr>
        </p:nvSpPr>
        <p:spPr>
          <a:xfrm>
            <a:off x="2886700" y="1387775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4" type="subTitle"/>
          </p:nvPr>
        </p:nvSpPr>
        <p:spPr>
          <a:xfrm>
            <a:off x="4786125" y="33341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Bottom">
  <p:cSld name="CUSTOM_9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33"/>
          <p:cNvCxnSpPr>
            <a:endCxn id="157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33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3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1590497" y="898756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0" name="Google Shape;160;p33"/>
          <p:cNvSpPr/>
          <p:nvPr/>
        </p:nvSpPr>
        <p:spPr>
          <a:xfrm>
            <a:off x="4435950" y="17044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>
            <p:ph idx="2" type="body"/>
          </p:nvPr>
        </p:nvSpPr>
        <p:spPr>
          <a:xfrm>
            <a:off x="1590497" y="3901906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idx="3" type="body"/>
          </p:nvPr>
        </p:nvSpPr>
        <p:spPr>
          <a:xfrm>
            <a:off x="4708050" y="207912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3" name="Google Shape;163;p33"/>
          <p:cNvSpPr txBox="1"/>
          <p:nvPr>
            <p:ph idx="4" type="subTitle"/>
          </p:nvPr>
        </p:nvSpPr>
        <p:spPr>
          <a:xfrm>
            <a:off x="2886700" y="4233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5" type="subTitle"/>
          </p:nvPr>
        </p:nvSpPr>
        <p:spPr>
          <a:xfrm>
            <a:off x="4786125" y="16089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6" type="subTitle"/>
          </p:nvPr>
        </p:nvSpPr>
        <p:spPr>
          <a:xfrm>
            <a:off x="2886700" y="34382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6 items with Bullet Lines">
  <p:cSld name="CUSTOM_10_2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3" name="Google Shape;173;p34"/>
          <p:cNvCxnSpPr>
            <a:stCxn id="174" idx="4"/>
          </p:cNvCxnSpPr>
          <p:nvPr/>
        </p:nvCxnSpPr>
        <p:spPr>
          <a:xfrm>
            <a:off x="3890000" y="2736323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4"/>
          <p:cNvSpPr/>
          <p:nvPr/>
        </p:nvSpPr>
        <p:spPr>
          <a:xfrm>
            <a:off x="3844700" y="2645723"/>
            <a:ext cx="90600" cy="906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34"/>
          <p:cNvCxnSpPr/>
          <p:nvPr/>
        </p:nvCxnSpPr>
        <p:spPr>
          <a:xfrm>
            <a:off x="6679025" y="2692431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34"/>
          <p:cNvSpPr/>
          <p:nvPr/>
        </p:nvSpPr>
        <p:spPr>
          <a:xfrm>
            <a:off x="6633725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34"/>
          <p:cNvCxnSpPr>
            <a:stCxn id="178" idx="4"/>
          </p:cNvCxnSpPr>
          <p:nvPr/>
        </p:nvCxnSpPr>
        <p:spPr>
          <a:xfrm rot="10800000">
            <a:off x="25209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4"/>
          <p:cNvSpPr/>
          <p:nvPr/>
        </p:nvSpPr>
        <p:spPr>
          <a:xfrm rot="10800000">
            <a:off x="24756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34"/>
          <p:cNvCxnSpPr>
            <a:stCxn id="180" idx="4"/>
          </p:cNvCxnSpPr>
          <p:nvPr/>
        </p:nvCxnSpPr>
        <p:spPr>
          <a:xfrm rot="10800000">
            <a:off x="53105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4"/>
          <p:cNvSpPr/>
          <p:nvPr/>
        </p:nvSpPr>
        <p:spPr>
          <a:xfrm rot="10800000">
            <a:off x="52652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4"/>
          <p:cNvCxnSpPr>
            <a:stCxn id="182" idx="4"/>
          </p:cNvCxnSpPr>
          <p:nvPr/>
        </p:nvCxnSpPr>
        <p:spPr>
          <a:xfrm rot="10800000">
            <a:off x="81454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4"/>
          <p:cNvSpPr/>
          <p:nvPr/>
        </p:nvSpPr>
        <p:spPr>
          <a:xfrm rot="10800000">
            <a:off x="81001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61785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1977688" y="2925613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3" type="subTitle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4" type="subTitle"/>
          </p:nvPr>
        </p:nvSpPr>
        <p:spPr>
          <a:xfrm>
            <a:off x="4789950" y="2925613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5" type="subTitle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6" type="subTitle"/>
          </p:nvPr>
        </p:nvSpPr>
        <p:spPr>
          <a:xfrm>
            <a:off x="7565600" y="29348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9" name="Google Shape;189;p34"/>
          <p:cNvSpPr/>
          <p:nvPr/>
        </p:nvSpPr>
        <p:spPr>
          <a:xfrm>
            <a:off x="1055674" y="2645720"/>
            <a:ext cx="90600" cy="906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4"/>
          <p:cNvCxnSpPr/>
          <p:nvPr/>
        </p:nvCxnSpPr>
        <p:spPr>
          <a:xfrm>
            <a:off x="1102450" y="2736320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4"/>
          <p:cNvSpPr txBox="1"/>
          <p:nvPr>
            <p:ph idx="7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8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9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3" type="body"/>
          </p:nvPr>
        </p:nvSpPr>
        <p:spPr>
          <a:xfrm>
            <a:off x="30826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34"/>
          <p:cNvSpPr txBox="1"/>
          <p:nvPr>
            <p:ph idx="14" type="body"/>
          </p:nvPr>
        </p:nvSpPr>
        <p:spPr>
          <a:xfrm>
            <a:off x="587415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4"/>
          <p:cNvSpPr txBox="1"/>
          <p:nvPr>
            <p:ph idx="15" type="body"/>
          </p:nvPr>
        </p:nvSpPr>
        <p:spPr>
          <a:xfrm>
            <a:off x="35622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6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7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18" type="subTitle"/>
          </p:nvPr>
        </p:nvSpPr>
        <p:spPr>
          <a:xfrm>
            <a:off x="176253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idx="19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34"/>
          <p:cNvSpPr txBox="1"/>
          <p:nvPr>
            <p:ph idx="20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5 items with Bullet Lines">
  <p:cSld name="CUSTOM_10_2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9478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3880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2402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3311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813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5"/>
          <p:cNvCxnSpPr>
            <a:stCxn id="210" idx="4"/>
          </p:cNvCxnSpPr>
          <p:nvPr/>
        </p:nvCxnSpPr>
        <p:spPr>
          <a:xfrm>
            <a:off x="3128000" y="2736323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5"/>
          <p:cNvSpPr/>
          <p:nvPr/>
        </p:nvSpPr>
        <p:spPr>
          <a:xfrm>
            <a:off x="3082700" y="2645723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5"/>
          <p:cNvCxnSpPr>
            <a:stCxn id="212" idx="4"/>
          </p:cNvCxnSpPr>
          <p:nvPr/>
        </p:nvCxnSpPr>
        <p:spPr>
          <a:xfrm>
            <a:off x="6060600" y="2736320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5"/>
          <p:cNvSpPr/>
          <p:nvPr/>
        </p:nvSpPr>
        <p:spPr>
          <a:xfrm>
            <a:off x="6015300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35"/>
          <p:cNvCxnSpPr>
            <a:stCxn id="214" idx="4"/>
          </p:cNvCxnSpPr>
          <p:nvPr/>
        </p:nvCxnSpPr>
        <p:spPr>
          <a:xfrm rot="10800000">
            <a:off x="16827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5"/>
          <p:cNvSpPr/>
          <p:nvPr/>
        </p:nvSpPr>
        <p:spPr>
          <a:xfrm rot="10800000">
            <a:off x="1637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5"/>
          <p:cNvCxnSpPr>
            <a:stCxn id="216" idx="4"/>
          </p:cNvCxnSpPr>
          <p:nvPr/>
        </p:nvCxnSpPr>
        <p:spPr>
          <a:xfrm rot="10800000">
            <a:off x="46247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5"/>
          <p:cNvSpPr/>
          <p:nvPr/>
        </p:nvSpPr>
        <p:spPr>
          <a:xfrm rot="10800000">
            <a:off x="4579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5"/>
          <p:cNvCxnSpPr>
            <a:stCxn id="218" idx="4"/>
          </p:cNvCxnSpPr>
          <p:nvPr/>
        </p:nvCxnSpPr>
        <p:spPr>
          <a:xfrm rot="10800000">
            <a:off x="76120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5"/>
          <p:cNvSpPr/>
          <p:nvPr/>
        </p:nvSpPr>
        <p:spPr>
          <a:xfrm rot="10800000">
            <a:off x="75667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1157563" y="29348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2621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4086063" y="2934838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55402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5" type="subTitle"/>
          </p:nvPr>
        </p:nvSpPr>
        <p:spPr>
          <a:xfrm>
            <a:off x="70145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2320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7" type="subTitle"/>
          </p:nvPr>
        </p:nvSpPr>
        <p:spPr>
          <a:xfrm>
            <a:off x="52555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8" type="body"/>
          </p:nvPr>
        </p:nvSpPr>
        <p:spPr>
          <a:xfrm>
            <a:off x="23171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5"/>
          <p:cNvSpPr txBox="1"/>
          <p:nvPr>
            <p:ph idx="9" type="body"/>
          </p:nvPr>
        </p:nvSpPr>
        <p:spPr>
          <a:xfrm>
            <a:off x="52497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5"/>
          <p:cNvSpPr txBox="1"/>
          <p:nvPr>
            <p:ph type="title"/>
          </p:nvPr>
        </p:nvSpPr>
        <p:spPr>
          <a:xfrm>
            <a:off x="231275" y="2895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13" type="subTitle"/>
          </p:nvPr>
        </p:nvSpPr>
        <p:spPr>
          <a:xfrm>
            <a:off x="6814938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14" type="subTitle"/>
          </p:nvPr>
        </p:nvSpPr>
        <p:spPr>
          <a:xfrm>
            <a:off x="381108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5" type="subTitle"/>
          </p:nvPr>
        </p:nvSpPr>
        <p:spPr>
          <a:xfrm>
            <a:off x="86255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32" name="Google Shape;232;p35"/>
          <p:cNvSpPr txBox="1"/>
          <p:nvPr>
            <p:ph idx="16" type="body"/>
          </p:nvPr>
        </p:nvSpPr>
        <p:spPr>
          <a:xfrm>
            <a:off x="86037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7" type="body"/>
          </p:nvPr>
        </p:nvSpPr>
        <p:spPr>
          <a:xfrm>
            <a:off x="380890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6 items, No Lines">
  <p:cSld name="CUSTOM_10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2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3" type="body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p36"/>
          <p:cNvSpPr txBox="1"/>
          <p:nvPr>
            <p:ph idx="4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9" name="Google Shape;239;p36"/>
          <p:cNvSpPr txBox="1"/>
          <p:nvPr>
            <p:ph idx="5" type="body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" name="Google Shape;240;p36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6"/>
          <p:cNvSpPr txBox="1"/>
          <p:nvPr>
            <p:ph idx="6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7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8" type="body"/>
          </p:nvPr>
        </p:nvSpPr>
        <p:spPr>
          <a:xfrm>
            <a:off x="353938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9" type="subTitle"/>
          </p:nvPr>
        </p:nvSpPr>
        <p:spPr>
          <a:xfrm>
            <a:off x="617850" y="29391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3" type="subTitle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14" type="subTitle"/>
          </p:nvPr>
        </p:nvSpPr>
        <p:spPr>
          <a:xfrm>
            <a:off x="47854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15" type="subTitle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16" type="subTitle"/>
          </p:nvPr>
        </p:nvSpPr>
        <p:spPr>
          <a:xfrm>
            <a:off x="75750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17" type="subTitle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18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6"/>
          <p:cNvSpPr txBox="1"/>
          <p:nvPr>
            <p:ph idx="19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36"/>
          <p:cNvSpPr txBox="1"/>
          <p:nvPr>
            <p:ph idx="20" type="subTitle"/>
          </p:nvPr>
        </p:nvSpPr>
        <p:spPr>
          <a:xfrm>
            <a:off x="1995788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5 items, No Lines">
  <p:cSld name="CUSTOM_10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2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idx="3" type="body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37"/>
          <p:cNvSpPr txBox="1"/>
          <p:nvPr>
            <p:ph idx="4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5" type="body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37"/>
          <p:cNvSpPr/>
          <p:nvPr/>
        </p:nvSpPr>
        <p:spPr>
          <a:xfrm>
            <a:off x="89922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3728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53054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3827700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67561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7"/>
          <p:cNvSpPr txBox="1"/>
          <p:nvPr>
            <p:ph idx="6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7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8" type="body"/>
          </p:nvPr>
        </p:nvSpPr>
        <p:spPr>
          <a:xfrm>
            <a:off x="356113" y="17392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37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9" type="subTitle"/>
          </p:nvPr>
        </p:nvSpPr>
        <p:spPr>
          <a:xfrm>
            <a:off x="1128475" y="29394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3" type="subTitle"/>
          </p:nvPr>
        </p:nvSpPr>
        <p:spPr>
          <a:xfrm>
            <a:off x="4046850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4" type="subTitle"/>
          </p:nvPr>
        </p:nvSpPr>
        <p:spPr>
          <a:xfrm>
            <a:off x="5524625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5" type="subTitle"/>
          </p:nvPr>
        </p:nvSpPr>
        <p:spPr>
          <a:xfrm>
            <a:off x="6965225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6" type="subTitle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7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37"/>
          <p:cNvSpPr txBox="1"/>
          <p:nvPr>
            <p:ph idx="18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37"/>
          <p:cNvSpPr txBox="1"/>
          <p:nvPr>
            <p:ph idx="19" type="subTitle"/>
          </p:nvPr>
        </p:nvSpPr>
        <p:spPr>
          <a:xfrm>
            <a:off x="2582613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List] Style 2: Header, Description ">
  <p:cSld name="CUSTOM_1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8"/>
          <p:cNvCxnSpPr/>
          <p:nvPr/>
        </p:nvCxnSpPr>
        <p:spPr>
          <a:xfrm>
            <a:off x="1107813" y="368489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3895363" y="3684897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8"/>
          <p:cNvCxnSpPr/>
          <p:nvPr/>
        </p:nvCxnSpPr>
        <p:spPr>
          <a:xfrm>
            <a:off x="6675563" y="368489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8"/>
          <p:cNvCxnSpPr/>
          <p:nvPr/>
        </p:nvCxnSpPr>
        <p:spPr>
          <a:xfrm>
            <a:off x="2488088" y="3686732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5275638" y="3686734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8"/>
          <p:cNvSpPr txBox="1"/>
          <p:nvPr>
            <p:ph idx="1" type="subTitle"/>
          </p:nvPr>
        </p:nvSpPr>
        <p:spPr>
          <a:xfrm>
            <a:off x="465763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9" name="Google Shape;289;p38"/>
          <p:cNvSpPr txBox="1"/>
          <p:nvPr>
            <p:ph idx="2" type="subTitle"/>
          </p:nvPr>
        </p:nvSpPr>
        <p:spPr>
          <a:xfrm>
            <a:off x="48981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0" name="Google Shape;290;p38"/>
          <p:cNvSpPr txBox="1"/>
          <p:nvPr>
            <p:ph idx="3" type="subTitle"/>
          </p:nvPr>
        </p:nvSpPr>
        <p:spPr>
          <a:xfrm>
            <a:off x="18700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1" name="Google Shape;291;p38"/>
          <p:cNvSpPr txBox="1"/>
          <p:nvPr>
            <p:ph idx="4" type="subTitle"/>
          </p:nvPr>
        </p:nvSpPr>
        <p:spPr>
          <a:xfrm>
            <a:off x="327736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2" name="Google Shape;292;p38"/>
          <p:cNvSpPr txBox="1"/>
          <p:nvPr>
            <p:ph idx="5" type="subTitle"/>
          </p:nvPr>
        </p:nvSpPr>
        <p:spPr>
          <a:xfrm>
            <a:off x="6037913" y="2130000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3" name="Google Shape;293;p38"/>
          <p:cNvSpPr txBox="1"/>
          <p:nvPr>
            <p:ph idx="6" type="subTitle"/>
          </p:nvPr>
        </p:nvSpPr>
        <p:spPr>
          <a:xfrm>
            <a:off x="74181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294" name="Google Shape;294;p38"/>
          <p:cNvCxnSpPr/>
          <p:nvPr/>
        </p:nvCxnSpPr>
        <p:spPr>
          <a:xfrm>
            <a:off x="8046025" y="3224959"/>
            <a:ext cx="0" cy="162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8"/>
          <p:cNvSpPr/>
          <p:nvPr/>
        </p:nvSpPr>
        <p:spPr>
          <a:xfrm>
            <a:off x="106250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3850050" y="3928629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663025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2442775" y="393215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5230325" y="3932158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0713" y="3441030"/>
            <a:ext cx="90600" cy="906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8"/>
          <p:cNvCxnSpPr>
            <a:stCxn id="295" idx="2"/>
          </p:cNvCxnSpPr>
          <p:nvPr/>
        </p:nvCxnSpPr>
        <p:spPr>
          <a:xfrm>
            <a:off x="1062500" y="3973925"/>
            <a:ext cx="69699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8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7" type="subTitle"/>
          </p:nvPr>
        </p:nvSpPr>
        <p:spPr>
          <a:xfrm>
            <a:off x="465763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4" name="Google Shape;304;p38"/>
          <p:cNvSpPr txBox="1"/>
          <p:nvPr>
            <p:ph idx="8" type="subTitle"/>
          </p:nvPr>
        </p:nvSpPr>
        <p:spPr>
          <a:xfrm>
            <a:off x="48981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5" name="Google Shape;305;p38"/>
          <p:cNvSpPr txBox="1"/>
          <p:nvPr>
            <p:ph idx="9" type="subTitle"/>
          </p:nvPr>
        </p:nvSpPr>
        <p:spPr>
          <a:xfrm>
            <a:off x="18700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6" name="Google Shape;306;p38"/>
          <p:cNvSpPr txBox="1"/>
          <p:nvPr>
            <p:ph idx="13" type="subTitle"/>
          </p:nvPr>
        </p:nvSpPr>
        <p:spPr>
          <a:xfrm>
            <a:off x="327736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7" name="Google Shape;307;p38"/>
          <p:cNvSpPr txBox="1"/>
          <p:nvPr>
            <p:ph idx="14" type="subTitle"/>
          </p:nvPr>
        </p:nvSpPr>
        <p:spPr>
          <a:xfrm>
            <a:off x="6037900" y="28330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8" name="Google Shape;308;p38"/>
          <p:cNvSpPr txBox="1"/>
          <p:nvPr>
            <p:ph idx="15" type="subTitle"/>
          </p:nvPr>
        </p:nvSpPr>
        <p:spPr>
          <a:xfrm>
            <a:off x="74181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cxnSp>
        <p:nvCxnSpPr>
          <p:cNvPr id="309" name="Google Shape;309;p38"/>
          <p:cNvCxnSpPr/>
          <p:nvPr/>
        </p:nvCxnSpPr>
        <p:spPr>
          <a:xfrm>
            <a:off x="8026375" y="370774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8"/>
          <p:cNvSpPr/>
          <p:nvPr/>
        </p:nvSpPr>
        <p:spPr>
          <a:xfrm>
            <a:off x="7981075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Overview Style 1">
  <p:cSld name="CUSTOM_1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423725" y="3178575"/>
            <a:ext cx="33804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3804125" y="1156228"/>
            <a:ext cx="47337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2" type="subTitle"/>
          </p:nvPr>
        </p:nvSpPr>
        <p:spPr>
          <a:xfrm>
            <a:off x="3804125" y="2612575"/>
            <a:ext cx="4733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idx="3" type="title"/>
          </p:nvPr>
        </p:nvSpPr>
        <p:spPr>
          <a:xfrm>
            <a:off x="3804125" y="759050"/>
            <a:ext cx="4733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9"/>
          <p:cNvSpPr/>
          <p:nvPr/>
        </p:nvSpPr>
        <p:spPr>
          <a:xfrm>
            <a:off x="4215025" y="3064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4215025" y="3499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4215025" y="3934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9"/>
          <p:cNvSpPr txBox="1"/>
          <p:nvPr>
            <p:ph idx="4" type="title"/>
          </p:nvPr>
        </p:nvSpPr>
        <p:spPr>
          <a:xfrm>
            <a:off x="3804125" y="2244222"/>
            <a:ext cx="4733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idx="5" type="subTitle"/>
          </p:nvPr>
        </p:nvSpPr>
        <p:spPr>
          <a:xfrm>
            <a:off x="4215025" y="3021706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1" name="Google Shape;321;p39"/>
          <p:cNvSpPr txBox="1"/>
          <p:nvPr>
            <p:ph idx="6" type="subTitle"/>
          </p:nvPr>
        </p:nvSpPr>
        <p:spPr>
          <a:xfrm>
            <a:off x="4215025" y="3458876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2" name="Google Shape;322;p39"/>
          <p:cNvSpPr txBox="1"/>
          <p:nvPr>
            <p:ph idx="7" type="subTitle"/>
          </p:nvPr>
        </p:nvSpPr>
        <p:spPr>
          <a:xfrm>
            <a:off x="4215025" y="3890450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3" name="Google Shape;323;p39"/>
          <p:cNvSpPr txBox="1"/>
          <p:nvPr>
            <p:ph idx="8" type="subTitle"/>
          </p:nvPr>
        </p:nvSpPr>
        <p:spPr>
          <a:xfrm>
            <a:off x="428075" y="3747516"/>
            <a:ext cx="33717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Overview Style 2">
  <p:cSld name="CUSTOM_1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idx="1" type="subTitle"/>
          </p:nvPr>
        </p:nvSpPr>
        <p:spPr>
          <a:xfrm>
            <a:off x="694075" y="3763476"/>
            <a:ext cx="77553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694075" y="3366300"/>
            <a:ext cx="7755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40"/>
          <p:cNvSpPr txBox="1"/>
          <p:nvPr>
            <p:ph idx="2" type="body"/>
          </p:nvPr>
        </p:nvSpPr>
        <p:spPr>
          <a:xfrm>
            <a:off x="2865150" y="1183275"/>
            <a:ext cx="2399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8" name="Google Shape;328;p40"/>
          <p:cNvSpPr txBox="1"/>
          <p:nvPr>
            <p:ph idx="3" type="subTitle"/>
          </p:nvPr>
        </p:nvSpPr>
        <p:spPr>
          <a:xfrm>
            <a:off x="5827625" y="2492400"/>
            <a:ext cx="2622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9" name="Google Shape;329;p40"/>
          <p:cNvSpPr txBox="1"/>
          <p:nvPr>
            <p:ph idx="4" type="subTitle"/>
          </p:nvPr>
        </p:nvSpPr>
        <p:spPr>
          <a:xfrm>
            <a:off x="6375265" y="1127525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30" name="Google Shape;330;p40"/>
          <p:cNvSpPr txBox="1"/>
          <p:nvPr>
            <p:ph idx="5" type="subTitle"/>
          </p:nvPr>
        </p:nvSpPr>
        <p:spPr>
          <a:xfrm>
            <a:off x="6375265" y="1569366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31" name="Google Shape;331;p40"/>
          <p:cNvSpPr txBox="1"/>
          <p:nvPr>
            <p:ph idx="6" type="subTitle"/>
          </p:nvPr>
        </p:nvSpPr>
        <p:spPr>
          <a:xfrm>
            <a:off x="6375265" y="2026949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Diagram: Header, Description">
  <p:cSld name="CUSTOM_1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390650" y="2162250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2" type="body"/>
          </p:nvPr>
        </p:nvSpPr>
        <p:spPr>
          <a:xfrm>
            <a:off x="390650" y="2426992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3" type="subTitle"/>
          </p:nvPr>
        </p:nvSpPr>
        <p:spPr>
          <a:xfrm>
            <a:off x="1630425" y="393532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6" name="Google Shape;336;p41"/>
          <p:cNvSpPr txBox="1"/>
          <p:nvPr>
            <p:ph idx="4" type="body"/>
          </p:nvPr>
        </p:nvSpPr>
        <p:spPr>
          <a:xfrm>
            <a:off x="1638775" y="4294550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5" type="subTitle"/>
          </p:nvPr>
        </p:nvSpPr>
        <p:spPr>
          <a:xfrm>
            <a:off x="390650" y="65392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8" name="Google Shape;338;p41"/>
          <p:cNvSpPr txBox="1"/>
          <p:nvPr>
            <p:ph idx="6" type="body"/>
          </p:nvPr>
        </p:nvSpPr>
        <p:spPr>
          <a:xfrm>
            <a:off x="390650" y="91866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1"/>
          <p:cNvSpPr txBox="1"/>
          <p:nvPr>
            <p:ph idx="7" type="subTitle"/>
          </p:nvPr>
        </p:nvSpPr>
        <p:spPr>
          <a:xfrm>
            <a:off x="5850025" y="3006150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8" type="body"/>
          </p:nvPr>
        </p:nvSpPr>
        <p:spPr>
          <a:xfrm>
            <a:off x="5850025" y="3270892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9" type="subTitle"/>
          </p:nvPr>
        </p:nvSpPr>
        <p:spPr>
          <a:xfrm>
            <a:off x="6055375" y="168537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2" name="Google Shape;342;p41"/>
          <p:cNvSpPr txBox="1"/>
          <p:nvPr>
            <p:ph idx="13" type="body"/>
          </p:nvPr>
        </p:nvSpPr>
        <p:spPr>
          <a:xfrm>
            <a:off x="6055375" y="195011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41"/>
          <p:cNvSpPr txBox="1"/>
          <p:nvPr>
            <p:ph idx="14" type="subTitle"/>
          </p:nvPr>
        </p:nvSpPr>
        <p:spPr>
          <a:xfrm>
            <a:off x="5369300" y="26557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4" name="Google Shape;344;p41"/>
          <p:cNvSpPr txBox="1"/>
          <p:nvPr>
            <p:ph idx="15" type="body"/>
          </p:nvPr>
        </p:nvSpPr>
        <p:spPr>
          <a:xfrm>
            <a:off x="5369300" y="53031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List: Header, Description">
  <p:cSld name="CUSTOM_1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4249650" y="3685100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2" type="body"/>
          </p:nvPr>
        </p:nvSpPr>
        <p:spPr>
          <a:xfrm>
            <a:off x="4249650" y="3941052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4249650" y="2673325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9" name="Google Shape;349;p42"/>
          <p:cNvSpPr txBox="1"/>
          <p:nvPr>
            <p:ph idx="4" type="body"/>
          </p:nvPr>
        </p:nvSpPr>
        <p:spPr>
          <a:xfrm>
            <a:off x="4249650" y="2929278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4249650" y="1595863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1" name="Google Shape;351;p42"/>
          <p:cNvSpPr txBox="1"/>
          <p:nvPr>
            <p:ph idx="6" type="body"/>
          </p:nvPr>
        </p:nvSpPr>
        <p:spPr>
          <a:xfrm>
            <a:off x="4249650" y="1851815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4249650" y="532550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3" name="Google Shape;353;p42"/>
          <p:cNvSpPr txBox="1"/>
          <p:nvPr>
            <p:ph idx="8" type="body"/>
          </p:nvPr>
        </p:nvSpPr>
        <p:spPr>
          <a:xfrm>
            <a:off x="4249650" y="788503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Goals (3): Title, Icon, Description">
  <p:cSld name="CUSTOM_1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130802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3580350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585267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4211250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193892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648357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1308025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3" name="Google Shape;363;p43"/>
          <p:cNvSpPr txBox="1"/>
          <p:nvPr>
            <p:ph idx="2" type="body"/>
          </p:nvPr>
        </p:nvSpPr>
        <p:spPr>
          <a:xfrm>
            <a:off x="3580350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4" name="Google Shape;364;p43"/>
          <p:cNvSpPr txBox="1"/>
          <p:nvPr>
            <p:ph idx="3" type="body"/>
          </p:nvPr>
        </p:nvSpPr>
        <p:spPr>
          <a:xfrm>
            <a:off x="5852675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5" name="Google Shape;365;p43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Goals (4): Title, Icon, Description">
  <p:cSld name="CUSTOM_1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40046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2520388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464031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3151288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103136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527121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760238" y="2065763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97A7"/>
              </a:solidFill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7391138" y="1669888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4"/>
          <p:cNvSpPr txBox="1"/>
          <p:nvPr>
            <p:ph idx="1" type="body"/>
          </p:nvPr>
        </p:nvSpPr>
        <p:spPr>
          <a:xfrm>
            <a:off x="400475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7" name="Google Shape;377;p44"/>
          <p:cNvSpPr txBox="1"/>
          <p:nvPr>
            <p:ph idx="2" type="body"/>
          </p:nvPr>
        </p:nvSpPr>
        <p:spPr>
          <a:xfrm>
            <a:off x="2520400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8" name="Google Shape;378;p44"/>
          <p:cNvSpPr txBox="1"/>
          <p:nvPr>
            <p:ph idx="3" type="body"/>
          </p:nvPr>
        </p:nvSpPr>
        <p:spPr>
          <a:xfrm>
            <a:off x="4640313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9" name="Google Shape;379;p44"/>
          <p:cNvSpPr txBox="1"/>
          <p:nvPr>
            <p:ph idx="4" type="body"/>
          </p:nvPr>
        </p:nvSpPr>
        <p:spPr>
          <a:xfrm>
            <a:off x="6760213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0" name="Google Shape;380;p44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Methodology">
  <p:cSld name="CUSTOM_18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2957550" y="572825"/>
            <a:ext cx="3228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</a:t>
            </a:r>
            <a:endParaRPr b="1" sz="3000"/>
          </a:p>
        </p:txBody>
      </p:sp>
      <p:sp>
        <p:nvSpPr>
          <p:cNvPr id="384" name="Google Shape;384;p45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What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Profile</a:t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Where</a:t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</a:rPr>
              <a:t>Who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1620325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5"/>
          <p:cNvSpPr/>
          <p:nvPr/>
        </p:nvSpPr>
        <p:spPr>
          <a:xfrm>
            <a:off x="3492450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5"/>
          <p:cNvSpPr/>
          <p:nvPr/>
        </p:nvSpPr>
        <p:spPr>
          <a:xfrm>
            <a:off x="5364575" y="1921323"/>
            <a:ext cx="286975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5"/>
          <p:cNvSpPr/>
          <p:nvPr/>
        </p:nvSpPr>
        <p:spPr>
          <a:xfrm>
            <a:off x="7236701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90910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3" name="Google Shape;393;p45"/>
          <p:cNvSpPr txBox="1"/>
          <p:nvPr>
            <p:ph idx="2" type="body"/>
          </p:nvPr>
        </p:nvSpPr>
        <p:spPr>
          <a:xfrm>
            <a:off x="2768038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4" name="Google Shape;394;p45"/>
          <p:cNvSpPr txBox="1"/>
          <p:nvPr>
            <p:ph idx="3" type="body"/>
          </p:nvPr>
        </p:nvSpPr>
        <p:spPr>
          <a:xfrm>
            <a:off x="464015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45"/>
          <p:cNvSpPr txBox="1"/>
          <p:nvPr>
            <p:ph idx="4" type="body"/>
          </p:nvPr>
        </p:nvSpPr>
        <p:spPr>
          <a:xfrm>
            <a:off x="6512263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Columns: Title, Header, Description">
  <p:cSld name="CUSTOM_18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46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909100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46"/>
          <p:cNvSpPr txBox="1"/>
          <p:nvPr>
            <p:ph idx="2" type="body"/>
          </p:nvPr>
        </p:nvSpPr>
        <p:spPr>
          <a:xfrm>
            <a:off x="2768050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5" name="Google Shape;405;p46"/>
          <p:cNvSpPr txBox="1"/>
          <p:nvPr>
            <p:ph idx="3" type="body"/>
          </p:nvPr>
        </p:nvSpPr>
        <p:spPr>
          <a:xfrm>
            <a:off x="4640163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46"/>
          <p:cNvSpPr txBox="1"/>
          <p:nvPr>
            <p:ph idx="4" type="body"/>
          </p:nvPr>
        </p:nvSpPr>
        <p:spPr>
          <a:xfrm>
            <a:off x="6512275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7" name="Google Shape;407;p46"/>
          <p:cNvSpPr txBox="1"/>
          <p:nvPr>
            <p:ph idx="5" type="subTitle"/>
          </p:nvPr>
        </p:nvSpPr>
        <p:spPr>
          <a:xfrm>
            <a:off x="895925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8" name="Google Shape;408;p46"/>
          <p:cNvSpPr txBox="1"/>
          <p:nvPr>
            <p:ph idx="6" type="subTitle"/>
          </p:nvPr>
        </p:nvSpPr>
        <p:spPr>
          <a:xfrm>
            <a:off x="2768050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9" name="Google Shape;409;p46"/>
          <p:cNvSpPr txBox="1"/>
          <p:nvPr>
            <p:ph idx="7" type="subTitle"/>
          </p:nvPr>
        </p:nvSpPr>
        <p:spPr>
          <a:xfrm>
            <a:off x="4640163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0" name="Google Shape;410;p46"/>
          <p:cNvSpPr txBox="1"/>
          <p:nvPr>
            <p:ph idx="8" type="subTitle"/>
          </p:nvPr>
        </p:nvSpPr>
        <p:spPr>
          <a:xfrm>
            <a:off x="6512300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Wall of Text">
  <p:cSld name="CUSTOM_1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idx="1" type="subTitle"/>
          </p:nvPr>
        </p:nvSpPr>
        <p:spPr>
          <a:xfrm>
            <a:off x="676901" y="3345345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3" name="Google Shape;413;p47"/>
          <p:cNvSpPr txBox="1"/>
          <p:nvPr>
            <p:ph idx="2" type="body"/>
          </p:nvPr>
        </p:nvSpPr>
        <p:spPr>
          <a:xfrm>
            <a:off x="679625" y="375115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4" name="Google Shape;414;p47"/>
          <p:cNvSpPr txBox="1"/>
          <p:nvPr>
            <p:ph idx="3" type="subTitle"/>
          </p:nvPr>
        </p:nvSpPr>
        <p:spPr>
          <a:xfrm>
            <a:off x="679625" y="538401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5" name="Google Shape;415;p47"/>
          <p:cNvSpPr txBox="1"/>
          <p:nvPr>
            <p:ph idx="4" type="subTitle"/>
          </p:nvPr>
        </p:nvSpPr>
        <p:spPr>
          <a:xfrm>
            <a:off x="678251" y="1926495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6" name="Google Shape;416;p47"/>
          <p:cNvSpPr txBox="1"/>
          <p:nvPr>
            <p:ph idx="5" type="body"/>
          </p:nvPr>
        </p:nvSpPr>
        <p:spPr>
          <a:xfrm>
            <a:off x="680975" y="233230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7" name="Google Shape;417;p47"/>
          <p:cNvSpPr txBox="1"/>
          <p:nvPr>
            <p:ph idx="6" type="body"/>
          </p:nvPr>
        </p:nvSpPr>
        <p:spPr>
          <a:xfrm>
            <a:off x="678263" y="94420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Wall of Text, 2 Columns">
  <p:cSld name="CUSTOM_20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subTitle"/>
          </p:nvPr>
        </p:nvSpPr>
        <p:spPr>
          <a:xfrm>
            <a:off x="668709" y="539100"/>
            <a:ext cx="3660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0" name="Google Shape;420;p48"/>
          <p:cNvSpPr txBox="1"/>
          <p:nvPr>
            <p:ph idx="2" type="body"/>
          </p:nvPr>
        </p:nvSpPr>
        <p:spPr>
          <a:xfrm>
            <a:off x="668075" y="944903"/>
            <a:ext cx="36603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1" name="Google Shape;421;p48"/>
          <p:cNvSpPr txBox="1"/>
          <p:nvPr>
            <p:ph idx="3" type="subTitle"/>
          </p:nvPr>
        </p:nvSpPr>
        <p:spPr>
          <a:xfrm>
            <a:off x="4720509" y="539100"/>
            <a:ext cx="3660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2" name="Google Shape;422;p48"/>
          <p:cNvSpPr txBox="1"/>
          <p:nvPr>
            <p:ph idx="4" type="body"/>
          </p:nvPr>
        </p:nvSpPr>
        <p:spPr>
          <a:xfrm>
            <a:off x="4719875" y="944903"/>
            <a:ext cx="36603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1">
  <p:cSld name="CUSTOM_2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9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49"/>
          <p:cNvSpPr txBox="1"/>
          <p:nvPr>
            <p:ph idx="1" type="subTitle"/>
          </p:nvPr>
        </p:nvSpPr>
        <p:spPr>
          <a:xfrm>
            <a:off x="426350" y="1439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2">
  <p:cSld name="CUSTOM_2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50"/>
          <p:cNvSpPr txBox="1"/>
          <p:nvPr>
            <p:ph idx="1" type="subTitle"/>
          </p:nvPr>
        </p:nvSpPr>
        <p:spPr>
          <a:xfrm>
            <a:off x="426350" y="2016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1" name="Google Shape;431;p50"/>
          <p:cNvSpPr txBox="1"/>
          <p:nvPr>
            <p:ph idx="2" type="subTitle"/>
          </p:nvPr>
        </p:nvSpPr>
        <p:spPr>
          <a:xfrm>
            <a:off x="426350" y="1457023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3">
  <p:cSld name="CUSTOM_2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426350" y="2530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51"/>
          <p:cNvSpPr txBox="1"/>
          <p:nvPr>
            <p:ph idx="1" type="subTitle"/>
          </p:nvPr>
        </p:nvSpPr>
        <p:spPr>
          <a:xfrm>
            <a:off x="426350" y="2593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7" name="Google Shape;437;p51"/>
          <p:cNvSpPr txBox="1"/>
          <p:nvPr>
            <p:ph idx="2" type="subTitle"/>
          </p:nvPr>
        </p:nvSpPr>
        <p:spPr>
          <a:xfrm>
            <a:off x="426350" y="2034023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38" name="Google Shape;438;p51"/>
          <p:cNvSpPr txBox="1"/>
          <p:nvPr>
            <p:ph idx="3" type="subTitle"/>
          </p:nvPr>
        </p:nvSpPr>
        <p:spPr>
          <a:xfrm>
            <a:off x="426350" y="1457025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1">
  <p:cSld name="CUSTOM_24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1" name="Google Shape;441;p52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52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2"/>
          <p:cNvSpPr txBox="1"/>
          <p:nvPr>
            <p:ph idx="2" type="subTitle"/>
          </p:nvPr>
        </p:nvSpPr>
        <p:spPr>
          <a:xfrm>
            <a:off x="2347775" y="250204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4" name="Google Shape;444;p52"/>
          <p:cNvSpPr/>
          <p:nvPr/>
        </p:nvSpPr>
        <p:spPr>
          <a:xfrm flipH="1">
            <a:off x="2226725" y="244012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2">
  <p:cSld name="CUSTOM_25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7" name="Google Shape;447;p53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53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2330000" y="3021450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3"/>
          <p:cNvSpPr txBox="1"/>
          <p:nvPr>
            <p:ph idx="2" type="subTitle"/>
          </p:nvPr>
        </p:nvSpPr>
        <p:spPr>
          <a:xfrm>
            <a:off x="2347775" y="308337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51" name="Google Shape;451;p53"/>
          <p:cNvSpPr/>
          <p:nvPr/>
        </p:nvSpPr>
        <p:spPr>
          <a:xfrm flipH="1">
            <a:off x="2226725" y="3021450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452" name="Google Shape;452;p53"/>
          <p:cNvSpPr txBox="1"/>
          <p:nvPr>
            <p:ph idx="3" type="subTitle"/>
          </p:nvPr>
        </p:nvSpPr>
        <p:spPr>
          <a:xfrm>
            <a:off x="2347850" y="251094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3">
  <p:cSld name="CUSTOM_26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5" name="Google Shape;455;p54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54"/>
          <p:cNvSpPr/>
          <p:nvPr/>
        </p:nvSpPr>
        <p:spPr>
          <a:xfrm>
            <a:off x="2329925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54"/>
          <p:cNvSpPr/>
          <p:nvPr/>
        </p:nvSpPr>
        <p:spPr>
          <a:xfrm>
            <a:off x="2329925" y="3021450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4"/>
          <p:cNvSpPr/>
          <p:nvPr/>
        </p:nvSpPr>
        <p:spPr>
          <a:xfrm>
            <a:off x="2329925" y="360277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4"/>
          <p:cNvSpPr txBox="1"/>
          <p:nvPr>
            <p:ph idx="2" type="subTitle"/>
          </p:nvPr>
        </p:nvSpPr>
        <p:spPr>
          <a:xfrm>
            <a:off x="2347700" y="366469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0" name="Google Shape;460;p54"/>
          <p:cNvSpPr/>
          <p:nvPr/>
        </p:nvSpPr>
        <p:spPr>
          <a:xfrm flipH="1">
            <a:off x="2226650" y="360277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461" name="Google Shape;461;p54"/>
          <p:cNvSpPr txBox="1"/>
          <p:nvPr>
            <p:ph idx="3" type="subTitle"/>
          </p:nvPr>
        </p:nvSpPr>
        <p:spPr>
          <a:xfrm>
            <a:off x="2347775" y="309227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2" name="Google Shape;462;p54"/>
          <p:cNvSpPr txBox="1"/>
          <p:nvPr>
            <p:ph idx="4" type="subTitle"/>
          </p:nvPr>
        </p:nvSpPr>
        <p:spPr>
          <a:xfrm>
            <a:off x="2347775" y="251619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1">
  <p:cSld name="CUSTOM_2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5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5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55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2">
  <p:cSld name="CUSTOM_28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56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56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4" name="Google Shape;474;p56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6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77" name="Google Shape;477;p56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78" name="Google Shape;478;p56"/>
          <p:cNvSpPr txBox="1"/>
          <p:nvPr>
            <p:ph idx="2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9" name="Google Shape;479;p56"/>
          <p:cNvSpPr txBox="1"/>
          <p:nvPr>
            <p:ph idx="3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3">
  <p:cSld name="CUSTOM_29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57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5" name="Google Shape;485;p57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5675750" y="1428300"/>
            <a:ext cx="2086200" cy="941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57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0" name="Google Shape;490;p57"/>
          <p:cNvSpPr txBox="1"/>
          <p:nvPr>
            <p:ph idx="2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1" name="Google Shape;491;p57"/>
          <p:cNvSpPr txBox="1"/>
          <p:nvPr>
            <p:ph idx="3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Char char="●"/>
              <a:defRPr sz="1000">
                <a:solidFill>
                  <a:srgbClr val="B7B7B7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2" name="Google Shape;492;p57"/>
          <p:cNvSpPr txBox="1"/>
          <p:nvPr>
            <p:ph idx="4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5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4" name="Google Shape;494;p57"/>
          <p:cNvSpPr/>
          <p:nvPr/>
        </p:nvSpPr>
        <p:spPr>
          <a:xfrm>
            <a:off x="5830955" y="1592821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7"/>
          <p:cNvSpPr txBox="1"/>
          <p:nvPr>
            <p:ph idx="6" type="title"/>
          </p:nvPr>
        </p:nvSpPr>
        <p:spPr>
          <a:xfrm>
            <a:off x="5839775" y="1592825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57"/>
          <p:cNvSpPr txBox="1"/>
          <p:nvPr>
            <p:ph idx="7" type="body"/>
          </p:nvPr>
        </p:nvSpPr>
        <p:spPr>
          <a:xfrm>
            <a:off x="5830950" y="2298925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Title, Space for Images, Headers">
  <p:cSld name="CUSTOM_30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idx="1" type="subTitle"/>
          </p:nvPr>
        </p:nvSpPr>
        <p:spPr>
          <a:xfrm>
            <a:off x="1632850" y="1067974"/>
            <a:ext cx="58695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9" name="Google Shape;499;p58"/>
          <p:cNvSpPr txBox="1"/>
          <p:nvPr>
            <p:ph idx="2" type="subTitle"/>
          </p:nvPr>
        </p:nvSpPr>
        <p:spPr>
          <a:xfrm>
            <a:off x="1668150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0" name="Google Shape;500;p58"/>
          <p:cNvSpPr txBox="1"/>
          <p:nvPr>
            <p:ph idx="3" type="subTitle"/>
          </p:nvPr>
        </p:nvSpPr>
        <p:spPr>
          <a:xfrm>
            <a:off x="3800625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1" name="Google Shape;501;p58"/>
          <p:cNvSpPr txBox="1"/>
          <p:nvPr>
            <p:ph idx="4" type="subTitle"/>
          </p:nvPr>
        </p:nvSpPr>
        <p:spPr>
          <a:xfrm>
            <a:off x="5933100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2" name="Google Shape;502;p58"/>
          <p:cNvSpPr txBox="1"/>
          <p:nvPr>
            <p:ph type="title"/>
          </p:nvPr>
        </p:nvSpPr>
        <p:spPr>
          <a:xfrm>
            <a:off x="1632900" y="1279815"/>
            <a:ext cx="58782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6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Space for Images, Header, Description">
  <p:cSld name="CUSTOM_3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258542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25854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6" name="Google Shape;506;p59"/>
          <p:cNvSpPr txBox="1"/>
          <p:nvPr>
            <p:ph idx="2" type="title"/>
          </p:nvPr>
        </p:nvSpPr>
        <p:spPr>
          <a:xfrm>
            <a:off x="46141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59"/>
          <p:cNvSpPr txBox="1"/>
          <p:nvPr>
            <p:ph idx="3" type="body"/>
          </p:nvPr>
        </p:nvSpPr>
        <p:spPr>
          <a:xfrm>
            <a:off x="46141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59"/>
          <p:cNvSpPr txBox="1"/>
          <p:nvPr>
            <p:ph idx="4" type="title"/>
          </p:nvPr>
        </p:nvSpPr>
        <p:spPr>
          <a:xfrm>
            <a:off x="6647950" y="2469188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5" type="body"/>
          </p:nvPr>
        </p:nvSpPr>
        <p:spPr>
          <a:xfrm>
            <a:off x="66429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59"/>
          <p:cNvSpPr txBox="1"/>
          <p:nvPr>
            <p:ph idx="6" type="title"/>
          </p:nvPr>
        </p:nvSpPr>
        <p:spPr>
          <a:xfrm>
            <a:off x="5566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7" type="body"/>
          </p:nvPr>
        </p:nvSpPr>
        <p:spPr>
          <a:xfrm>
            <a:off x="5566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Main Title, Headers, Description">
  <p:cSld name="CUSTOM_3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type="title"/>
          </p:nvPr>
        </p:nvSpPr>
        <p:spPr>
          <a:xfrm>
            <a:off x="997375" y="1015025"/>
            <a:ext cx="72111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p60"/>
          <p:cNvSpPr txBox="1"/>
          <p:nvPr>
            <p:ph idx="1" type="subTitle"/>
          </p:nvPr>
        </p:nvSpPr>
        <p:spPr>
          <a:xfrm>
            <a:off x="997375" y="177407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5" name="Google Shape;515;p60"/>
          <p:cNvSpPr txBox="1"/>
          <p:nvPr>
            <p:ph idx="2" type="body"/>
          </p:nvPr>
        </p:nvSpPr>
        <p:spPr>
          <a:xfrm>
            <a:off x="9973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16" name="Google Shape;516;p60"/>
          <p:cNvSpPr txBox="1"/>
          <p:nvPr>
            <p:ph idx="3" type="subTitle"/>
          </p:nvPr>
        </p:nvSpPr>
        <p:spPr>
          <a:xfrm>
            <a:off x="3452075" y="1774303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7" name="Google Shape;517;p60"/>
          <p:cNvSpPr txBox="1"/>
          <p:nvPr>
            <p:ph idx="4" type="body"/>
          </p:nvPr>
        </p:nvSpPr>
        <p:spPr>
          <a:xfrm>
            <a:off x="3452075" y="2771688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18" name="Google Shape;518;p60"/>
          <p:cNvSpPr txBox="1"/>
          <p:nvPr>
            <p:ph idx="5" type="subTitle"/>
          </p:nvPr>
        </p:nvSpPr>
        <p:spPr>
          <a:xfrm>
            <a:off x="5906775" y="177431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9" name="Google Shape;519;p60"/>
          <p:cNvSpPr txBox="1"/>
          <p:nvPr>
            <p:ph idx="6" type="body"/>
          </p:nvPr>
        </p:nvSpPr>
        <p:spPr>
          <a:xfrm>
            <a:off x="59067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Left Side Callout">
  <p:cSld name="CUSTOM_33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>
            <p:ph type="title"/>
          </p:nvPr>
        </p:nvSpPr>
        <p:spPr>
          <a:xfrm>
            <a:off x="511925" y="1835850"/>
            <a:ext cx="34776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Simple Title">
  <p:cSld name="CUSTOM_34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idx="1" type="subTitle"/>
          </p:nvPr>
        </p:nvSpPr>
        <p:spPr>
          <a:xfrm>
            <a:off x="1147425" y="847325"/>
            <a:ext cx="68667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Title with Description/Unit">
  <p:cSld name="CUSTOM_35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idx="1" type="body"/>
          </p:nvPr>
        </p:nvSpPr>
        <p:spPr>
          <a:xfrm>
            <a:off x="997375" y="113300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6" name="Google Shape;526;p63"/>
          <p:cNvSpPr txBox="1"/>
          <p:nvPr>
            <p:ph type="title"/>
          </p:nvPr>
        </p:nvSpPr>
        <p:spPr>
          <a:xfrm>
            <a:off x="997375" y="70050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Title with Description/Unit on Side">
  <p:cSld name="CUSTOM_3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997375" y="133575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9" name="Google Shape;529;p64"/>
          <p:cNvSpPr txBox="1"/>
          <p:nvPr>
            <p:ph type="title"/>
          </p:nvPr>
        </p:nvSpPr>
        <p:spPr>
          <a:xfrm>
            <a:off x="997375" y="90325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1" type="title">
  <p:cSld name="TITL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0" y="2266000"/>
            <a:ext cx="91440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65"/>
          <p:cNvSpPr txBox="1"/>
          <p:nvPr>
            <p:ph idx="1" type="subTitle"/>
          </p:nvPr>
        </p:nvSpPr>
        <p:spPr>
          <a:xfrm>
            <a:off x="0" y="1753200"/>
            <a:ext cx="91440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2">
  <p:cSld name="CUSTOM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idx="1" type="subTitle"/>
          </p:nvPr>
        </p:nvSpPr>
        <p:spPr>
          <a:xfrm>
            <a:off x="8825" y="2755620"/>
            <a:ext cx="91440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66"/>
          <p:cNvSpPr txBox="1"/>
          <p:nvPr>
            <p:ph type="title"/>
          </p:nvPr>
        </p:nvSpPr>
        <p:spPr>
          <a:xfrm>
            <a:off x="8825" y="2065350"/>
            <a:ext cx="91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3, Part 1">
  <p:cSld name="CUSTOM_40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>
            <p:ph idx="1" type="subTitle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3, Part 2">
  <p:cSld name="CUSTOM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/>
          <p:nvPr>
            <p:ph idx="1" type="subTitle"/>
          </p:nvPr>
        </p:nvSpPr>
        <p:spPr>
          <a:xfrm>
            <a:off x="8825" y="2356600"/>
            <a:ext cx="91353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0" name="Google Shape;540;p68"/>
          <p:cNvSpPr txBox="1"/>
          <p:nvPr>
            <p:ph idx="2" type="subTitle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QUOTE] Style 1">
  <p:cSld name="CUSTOM_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idx="1" type="subTitle"/>
          </p:nvPr>
        </p:nvSpPr>
        <p:spPr>
          <a:xfrm>
            <a:off x="4289550" y="1085625"/>
            <a:ext cx="38748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543" name="Google Shape;543;p69"/>
          <p:cNvCxnSpPr/>
          <p:nvPr/>
        </p:nvCxnSpPr>
        <p:spPr>
          <a:xfrm>
            <a:off x="4060225" y="1930675"/>
            <a:ext cx="0" cy="2491500"/>
          </a:xfrm>
          <a:prstGeom prst="straightConnector1">
            <a:avLst/>
          </a:prstGeom>
          <a:noFill/>
          <a:ln cap="flat" cmpd="sng" w="762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9"/>
          <p:cNvSpPr txBox="1"/>
          <p:nvPr/>
        </p:nvSpPr>
        <p:spPr>
          <a:xfrm>
            <a:off x="2877050" y="-308550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30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QUOTE] Style 2">
  <p:cSld name="CUSTOM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 txBox="1"/>
          <p:nvPr>
            <p:ph idx="1" type="subTitle"/>
          </p:nvPr>
        </p:nvSpPr>
        <p:spPr>
          <a:xfrm>
            <a:off x="1880000" y="1729950"/>
            <a:ext cx="65049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70"/>
          <p:cNvSpPr txBox="1"/>
          <p:nvPr/>
        </p:nvSpPr>
        <p:spPr>
          <a:xfrm>
            <a:off x="603500" y="10734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49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/>
        </p:nvSpPr>
        <p:spPr>
          <a:xfrm>
            <a:off x="2185650" y="129810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</a:rPr>
              <a:t>Questions</a:t>
            </a:r>
            <a:r>
              <a:rPr b="1" lang="en" sz="6000">
                <a:solidFill>
                  <a:srgbClr val="0097A7"/>
                </a:solidFill>
              </a:rPr>
              <a:t>?</a:t>
            </a:r>
            <a:endParaRPr b="1" sz="6000"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ONTACT] 1 Person">
  <p:cSld name="CUSTOM_38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0" y="83850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72"/>
          <p:cNvSpPr/>
          <p:nvPr/>
        </p:nvSpPr>
        <p:spPr>
          <a:xfrm>
            <a:off x="25" y="24014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2"/>
          <p:cNvSpPr txBox="1"/>
          <p:nvPr>
            <p:ph idx="1" type="subTitle"/>
          </p:nvPr>
        </p:nvSpPr>
        <p:spPr>
          <a:xfrm>
            <a:off x="4227775" y="2594925"/>
            <a:ext cx="461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54" name="Google Shape;554;p72"/>
          <p:cNvSpPr/>
          <p:nvPr/>
        </p:nvSpPr>
        <p:spPr>
          <a:xfrm>
            <a:off x="4329050" y="3213150"/>
            <a:ext cx="3473400" cy="438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4329050" y="3681500"/>
            <a:ext cx="3473400" cy="438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72"/>
          <p:cNvSpPr txBox="1"/>
          <p:nvPr>
            <p:ph idx="2" type="subTitle"/>
          </p:nvPr>
        </p:nvSpPr>
        <p:spPr>
          <a:xfrm>
            <a:off x="1447500" y="1421025"/>
            <a:ext cx="635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57" name="Google Shape;557;p72"/>
          <p:cNvSpPr txBox="1"/>
          <p:nvPr>
            <p:ph idx="3" type="subTitle"/>
          </p:nvPr>
        </p:nvSpPr>
        <p:spPr>
          <a:xfrm>
            <a:off x="4351350" y="3265724"/>
            <a:ext cx="2815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58" name="Google Shape;558;p72"/>
          <p:cNvSpPr txBox="1"/>
          <p:nvPr>
            <p:ph idx="4" type="subTitle"/>
          </p:nvPr>
        </p:nvSpPr>
        <p:spPr>
          <a:xfrm>
            <a:off x="4351350" y="3715194"/>
            <a:ext cx="2815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ONTACT] 2 People">
  <p:cSld name="CUSTOM_39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/>
          <p:nvPr/>
        </p:nvSpPr>
        <p:spPr>
          <a:xfrm>
            <a:off x="25" y="22490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3"/>
          <p:cNvSpPr txBox="1"/>
          <p:nvPr>
            <p:ph idx="1" type="subTitle"/>
          </p:nvPr>
        </p:nvSpPr>
        <p:spPr>
          <a:xfrm>
            <a:off x="1656575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62" name="Google Shape;562;p73"/>
          <p:cNvSpPr txBox="1"/>
          <p:nvPr>
            <p:ph type="title"/>
          </p:nvPr>
        </p:nvSpPr>
        <p:spPr>
          <a:xfrm>
            <a:off x="0" y="76230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73"/>
          <p:cNvSpPr txBox="1"/>
          <p:nvPr>
            <p:ph idx="2" type="subTitle"/>
          </p:nvPr>
        </p:nvSpPr>
        <p:spPr>
          <a:xfrm>
            <a:off x="1447500" y="1344825"/>
            <a:ext cx="635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4" name="Google Shape;564;p73"/>
          <p:cNvSpPr txBox="1"/>
          <p:nvPr>
            <p:ph idx="3" type="subTitle"/>
          </p:nvPr>
        </p:nvSpPr>
        <p:spPr>
          <a:xfrm>
            <a:off x="1447500" y="3562350"/>
            <a:ext cx="309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5" name="Google Shape;565;p73"/>
          <p:cNvSpPr txBox="1"/>
          <p:nvPr>
            <p:ph idx="4" type="subTitle"/>
          </p:nvPr>
        </p:nvSpPr>
        <p:spPr>
          <a:xfrm>
            <a:off x="4840150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66" name="Google Shape;566;p73"/>
          <p:cNvSpPr txBox="1"/>
          <p:nvPr>
            <p:ph idx="5" type="subTitle"/>
          </p:nvPr>
        </p:nvSpPr>
        <p:spPr>
          <a:xfrm>
            <a:off x="4653250" y="3562350"/>
            <a:ext cx="309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pendix">
  <p:cSld name="CUSTOM_4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4"/>
          <p:cNvSpPr txBox="1"/>
          <p:nvPr/>
        </p:nvSpPr>
        <p:spPr>
          <a:xfrm>
            <a:off x="2176550" y="129375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</a:rPr>
              <a:t>Appendix</a:t>
            </a:r>
            <a:endParaRPr b="1" sz="4800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tanXian/Project-no.1/blob/master/meme_project_10yr_view_ALL.ipynb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tanXian/Project-no.1/blob/master/meme_project_10yr_view_SMALLFOCUS.ipynb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15.jp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16.jp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26.png"/><Relationship Id="rId11" Type="http://schemas.openxmlformats.org/officeDocument/2006/relationships/image" Target="../media/image21.png"/><Relationship Id="rId10" Type="http://schemas.openxmlformats.org/officeDocument/2006/relationships/image" Target="../media/image23.jpg"/><Relationship Id="rId13" Type="http://schemas.openxmlformats.org/officeDocument/2006/relationships/image" Target="../media/image7.jpg"/><Relationship Id="rId12" Type="http://schemas.openxmlformats.org/officeDocument/2006/relationships/image" Target="../media/image19.jpg"/><Relationship Id="rId15" Type="http://schemas.openxmlformats.org/officeDocument/2006/relationships/image" Target="../media/image8.jpg"/><Relationship Id="rId14" Type="http://schemas.openxmlformats.org/officeDocument/2006/relationships/image" Target="../media/image50.png"/><Relationship Id="rId17" Type="http://schemas.openxmlformats.org/officeDocument/2006/relationships/image" Target="../media/image22.png"/><Relationship Id="rId16" Type="http://schemas.openxmlformats.org/officeDocument/2006/relationships/image" Target="../media/image32.png"/><Relationship Id="rId19" Type="http://schemas.openxmlformats.org/officeDocument/2006/relationships/image" Target="../media/image52.png"/><Relationship Id="rId1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/>
        </p:nvSpPr>
        <p:spPr>
          <a:xfrm>
            <a:off x="0" y="23700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PROJECT #1</a:t>
            </a:r>
            <a:endParaRPr b="1" sz="4800">
              <a:solidFill>
                <a:srgbClr val="B7B7B7"/>
              </a:solidFill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0" y="1755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5" name="Google Shape;575;p75"/>
          <p:cNvCxnSpPr/>
          <p:nvPr/>
        </p:nvCxnSpPr>
        <p:spPr>
          <a:xfrm>
            <a:off x="1359427" y="19828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5"/>
          <p:cNvCxnSpPr/>
          <p:nvPr/>
        </p:nvCxnSpPr>
        <p:spPr>
          <a:xfrm>
            <a:off x="6455964" y="19828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84"/>
          <p:cNvCxnSpPr>
            <a:endCxn id="701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84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4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4"/>
          <p:cNvSpPr/>
          <p:nvPr/>
        </p:nvSpPr>
        <p:spPr>
          <a:xfrm>
            <a:off x="2886700" y="36356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COMBINE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4" name="Google Shape;704;p84"/>
          <p:cNvSpPr/>
          <p:nvPr/>
        </p:nvSpPr>
        <p:spPr>
          <a:xfrm>
            <a:off x="4786135" y="280241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VISUALIZE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5" name="Google Shape;705;p84"/>
          <p:cNvSpPr/>
          <p:nvPr/>
        </p:nvSpPr>
        <p:spPr>
          <a:xfrm>
            <a:off x="4435950" y="29542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4"/>
          <p:cNvSpPr/>
          <p:nvPr/>
        </p:nvSpPr>
        <p:spPr>
          <a:xfrm>
            <a:off x="2886700" y="337839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ACCEPT/DENY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7" name="Google Shape;707;p84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1068025"/>
            <a:ext cx="4222876" cy="12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483300" y="4124775"/>
            <a:ext cx="8177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Meme’s will follow a product life cycle curve, and more specifically, have a period of exponential growth followed by a period of exponential decay.</a:t>
            </a:r>
            <a:endParaRPr/>
          </a:p>
        </p:txBody>
      </p:sp>
      <p:pic>
        <p:nvPicPr>
          <p:cNvPr id="710" name="Google Shape;71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50" y="136300"/>
            <a:ext cx="2818299" cy="26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/>
        </p:nvSpPr>
        <p:spPr>
          <a:xfrm>
            <a:off x="-150" y="47019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IMPORTANT STUFF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85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337" y="1680950"/>
            <a:ext cx="3207025" cy="30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-71975" y="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extracted the data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p86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" y="1233000"/>
            <a:ext cx="4467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25" y="1233000"/>
            <a:ext cx="45720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/>
          <p:nvPr/>
        </p:nvSpPr>
        <p:spPr>
          <a:xfrm>
            <a:off x="1416150" y="110550"/>
            <a:ext cx="6311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cleaned &amp; combined data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87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7" y="903525"/>
            <a:ext cx="4123034" cy="40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063" y="1783825"/>
            <a:ext cx="4411375" cy="13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7"/>
          <p:cNvSpPr txBox="1"/>
          <p:nvPr/>
        </p:nvSpPr>
        <p:spPr>
          <a:xfrm>
            <a:off x="4542075" y="3225025"/>
            <a:ext cx="28524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Data Frame of most popular memes from 2017 - 2018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8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104 Week Visualization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0" name="Google Shape;740;p88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88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2" name="Google Shape;7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00" y="852275"/>
            <a:ext cx="4531349" cy="35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50" y="852275"/>
            <a:ext cx="4616058" cy="3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9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ALL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9" name="Google Shape;749;p89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89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1" name="Google Shape;7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525" y="841472"/>
            <a:ext cx="5602947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700" y="971550"/>
            <a:ext cx="6820601" cy="38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0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SMALLFOCUS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0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0" name="Google Shape;76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925" y="784247"/>
            <a:ext cx="5538153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425" y="2785100"/>
            <a:ext cx="4248500" cy="2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075" y="2946575"/>
            <a:ext cx="957425" cy="9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"/>
          <p:cNvSpPr txBox="1"/>
          <p:nvPr/>
        </p:nvSpPr>
        <p:spPr>
          <a:xfrm>
            <a:off x="0" y="64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</a:t>
            </a: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Visualization EX #1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8" name="Google Shape;768;p91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91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91"/>
          <p:cNvSpPr txBox="1"/>
          <p:nvPr/>
        </p:nvSpPr>
        <p:spPr>
          <a:xfrm>
            <a:off x="179825" y="841000"/>
            <a:ext cx="4070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</a:t>
            </a:r>
            <a:r>
              <a:rPr b="1" lang="en" sz="2400">
                <a:solidFill>
                  <a:srgbClr val="FFFFFF"/>
                </a:solidFill>
              </a:rPr>
              <a:t>ood example: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yodelling walmart boy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71" name="Google Shape;7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3269159"/>
            <a:ext cx="3629975" cy="189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25" y="567575"/>
            <a:ext cx="3812975" cy="26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" y="2216575"/>
            <a:ext cx="4286249" cy="28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2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Visualization EX #2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9" name="Google Shape;779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92"/>
          <p:cNvSpPr txBox="1"/>
          <p:nvPr/>
        </p:nvSpPr>
        <p:spPr>
          <a:xfrm>
            <a:off x="338875" y="842700"/>
            <a:ext cx="3094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Bad example: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send nudes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84" name="Google Shape;7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75" y="1024100"/>
            <a:ext cx="1810450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96" y="1024100"/>
            <a:ext cx="2123353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375" y="2999650"/>
            <a:ext cx="4147671" cy="19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90825"/>
            <a:ext cx="4647575" cy="307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/>
        </p:nvSpPr>
        <p:spPr>
          <a:xfrm>
            <a:off x="-71975" y="39175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3" name="Google Shape;793;p93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3200"/>
            <a:ext cx="2736299" cy="26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3560525" y="1620300"/>
            <a:ext cx="1902900" cy="1902900"/>
          </a:xfrm>
          <a:prstGeom prst="ellipse">
            <a:avLst/>
          </a:prstGeom>
          <a:solidFill>
            <a:srgbClr val="00BC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MEME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3579000" y="4028700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POPULARITY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3" name="Google Shape;583;p76"/>
          <p:cNvSpPr/>
          <p:nvPr/>
        </p:nvSpPr>
        <p:spPr>
          <a:xfrm>
            <a:off x="3579000" y="544375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TOTAL RESULTS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4" name="Google Shape;584;p76"/>
          <p:cNvSpPr/>
          <p:nvPr/>
        </p:nvSpPr>
        <p:spPr>
          <a:xfrm>
            <a:off x="2609150" y="864175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5" name="Google Shape;585;p76"/>
          <p:cNvSpPr/>
          <p:nvPr/>
        </p:nvSpPr>
        <p:spPr>
          <a:xfrm flipH="1">
            <a:off x="5624975" y="864175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586" name="Google Shape;586;p76"/>
          <p:cNvSpPr/>
          <p:nvPr/>
        </p:nvSpPr>
        <p:spPr>
          <a:xfrm>
            <a:off x="1256025" y="2179834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TIME FRAME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7" name="Google Shape;587;p76"/>
          <p:cNvSpPr/>
          <p:nvPr/>
        </p:nvSpPr>
        <p:spPr>
          <a:xfrm flipH="1" rot="10800000">
            <a:off x="2609150" y="2754516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588" name="Google Shape;588;p76"/>
          <p:cNvSpPr/>
          <p:nvPr/>
        </p:nvSpPr>
        <p:spPr>
          <a:xfrm rot="10800000">
            <a:off x="5624975" y="2754516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9" name="Google Shape;589;p76"/>
          <p:cNvSpPr/>
          <p:nvPr/>
        </p:nvSpPr>
        <p:spPr>
          <a:xfrm>
            <a:off x="5781925" y="2402931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INTEREST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/>
        </p:nvSpPr>
        <p:spPr>
          <a:xfrm>
            <a:off x="1885475" y="2352075"/>
            <a:ext cx="6511500" cy="2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999999"/>
                </a:solidFill>
              </a:rPr>
              <a:t>We’re not sure</a:t>
            </a:r>
            <a:endParaRPr b="1" i="1" sz="3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rgbClr val="999999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-"/>
            </a:pPr>
            <a:r>
              <a:rPr b="1" i="1" lang="en" sz="3600">
                <a:solidFill>
                  <a:srgbClr val="999999"/>
                </a:solidFill>
              </a:rPr>
              <a:t>Group</a:t>
            </a:r>
            <a:endParaRPr b="1" i="1" sz="3600">
              <a:solidFill>
                <a:srgbClr val="999999"/>
              </a:solidFill>
            </a:endParaRPr>
          </a:p>
        </p:txBody>
      </p:sp>
      <p:sp>
        <p:nvSpPr>
          <p:cNvPr id="800" name="Google Shape;800;p94"/>
          <p:cNvSpPr txBox="1"/>
          <p:nvPr/>
        </p:nvSpPr>
        <p:spPr>
          <a:xfrm>
            <a:off x="585775" y="17119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94"/>
          <p:cNvSpPr txBox="1"/>
          <p:nvPr/>
        </p:nvSpPr>
        <p:spPr>
          <a:xfrm>
            <a:off x="35475" y="9245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PROJECT #1</a:t>
            </a:r>
            <a:endParaRPr b="1" sz="4800">
              <a:solidFill>
                <a:srgbClr val="B7B7B7"/>
              </a:solidFill>
            </a:endParaRPr>
          </a:p>
        </p:txBody>
      </p:sp>
      <p:sp>
        <p:nvSpPr>
          <p:cNvPr id="802" name="Google Shape;802;p94"/>
          <p:cNvSpPr txBox="1"/>
          <p:nvPr/>
        </p:nvSpPr>
        <p:spPr>
          <a:xfrm>
            <a:off x="35475" y="3100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 CONCLUSION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3" name="Google Shape;803;p94"/>
          <p:cNvCxnSpPr/>
          <p:nvPr/>
        </p:nvCxnSpPr>
        <p:spPr>
          <a:xfrm>
            <a:off x="937702" y="5373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94"/>
          <p:cNvCxnSpPr/>
          <p:nvPr/>
        </p:nvCxnSpPr>
        <p:spPr>
          <a:xfrm>
            <a:off x="6948639" y="5373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94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/>
        </p:nvSpPr>
        <p:spPr>
          <a:xfrm>
            <a:off x="0" y="56120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CORE HYPOTHESIS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874975" y="3246950"/>
            <a:ext cx="77520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Meme’s will follow a product life cycle curve, and more specifically, have a period of exponential growth followed by a period of exponential decay.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97" name="Google Shape;5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38" y="1707575"/>
            <a:ext cx="1268925" cy="12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7"/>
          <p:cNvCxnSpPr/>
          <p:nvPr/>
        </p:nvCxnSpPr>
        <p:spPr>
          <a:xfrm>
            <a:off x="3930302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7"/>
          <p:cNvCxnSpPr/>
          <p:nvPr/>
        </p:nvCxnSpPr>
        <p:spPr>
          <a:xfrm>
            <a:off x="5087389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7"/>
          <p:cNvCxnSpPr/>
          <p:nvPr/>
        </p:nvCxnSpPr>
        <p:spPr>
          <a:xfrm>
            <a:off x="6049339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7"/>
          <p:cNvCxnSpPr/>
          <p:nvPr/>
        </p:nvCxnSpPr>
        <p:spPr>
          <a:xfrm>
            <a:off x="2939014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7"/>
          <p:cNvCxnSpPr/>
          <p:nvPr/>
        </p:nvCxnSpPr>
        <p:spPr>
          <a:xfrm>
            <a:off x="1922064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88" y="152400"/>
            <a:ext cx="8595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/>
        </p:nvSpPr>
        <p:spPr>
          <a:xfrm>
            <a:off x="-71975" y="725"/>
            <a:ext cx="91440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3" name="Google Shape;613;p79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475"/>
            <a:ext cx="1930603" cy="14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603" y="775475"/>
            <a:ext cx="1930603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206" y="775475"/>
            <a:ext cx="1825384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594" y="775475"/>
            <a:ext cx="1766020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613" y="775475"/>
            <a:ext cx="1691387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2347500"/>
            <a:ext cx="1930600" cy="11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9"/>
          <p:cNvPicPr preferRelativeResize="0"/>
          <p:nvPr/>
        </p:nvPicPr>
        <p:blipFill rotWithShape="1">
          <a:blip r:embed="rId9">
            <a:alphaModFix/>
          </a:blip>
          <a:srcRect b="-7" l="0" r="0" t="27168"/>
          <a:stretch/>
        </p:blipFill>
        <p:spPr>
          <a:xfrm>
            <a:off x="1930600" y="2347500"/>
            <a:ext cx="2225123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725" y="2347500"/>
            <a:ext cx="226390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2625" y="2347500"/>
            <a:ext cx="1691375" cy="1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 rotWithShape="1">
          <a:blip r:embed="rId12">
            <a:alphaModFix/>
          </a:blip>
          <a:srcRect b="0" l="11843" r="2082" t="0"/>
          <a:stretch/>
        </p:blipFill>
        <p:spPr>
          <a:xfrm>
            <a:off x="8677636" y="2347500"/>
            <a:ext cx="1066763" cy="11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 rotWithShape="1">
          <a:blip r:embed="rId13">
            <a:alphaModFix/>
          </a:blip>
          <a:srcRect b="0" l="0" r="10881" t="0"/>
          <a:stretch/>
        </p:blipFill>
        <p:spPr>
          <a:xfrm>
            <a:off x="76200" y="3670125"/>
            <a:ext cx="2536449" cy="1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9525" y="2347500"/>
            <a:ext cx="1433799" cy="11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2644" y="3670125"/>
            <a:ext cx="1107598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20243" y="3670125"/>
            <a:ext cx="1317392" cy="15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66225" y="3670125"/>
            <a:ext cx="1528874" cy="14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 rotWithShape="1">
          <a:blip r:embed="rId18">
            <a:alphaModFix/>
          </a:blip>
          <a:srcRect b="-4729" l="21865" r="29230" t="4730"/>
          <a:stretch/>
        </p:blipFill>
        <p:spPr>
          <a:xfrm>
            <a:off x="6795100" y="3670125"/>
            <a:ext cx="904803" cy="18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99900" y="3670125"/>
            <a:ext cx="1433799" cy="145979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9"/>
          <p:cNvSpPr txBox="1"/>
          <p:nvPr/>
        </p:nvSpPr>
        <p:spPr>
          <a:xfrm>
            <a:off x="13496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3275063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5134588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69539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79"/>
          <p:cNvSpPr txBox="1"/>
          <p:nvPr/>
        </p:nvSpPr>
        <p:spPr>
          <a:xfrm>
            <a:off x="8566275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1349600" y="32316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3472363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4973888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6115175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79"/>
          <p:cNvSpPr txBox="1"/>
          <p:nvPr/>
        </p:nvSpPr>
        <p:spPr>
          <a:xfrm>
            <a:off x="8389725" y="31419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76200" y="34794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79"/>
          <p:cNvSpPr txBox="1"/>
          <p:nvPr/>
        </p:nvSpPr>
        <p:spPr>
          <a:xfrm>
            <a:off x="5070325" y="4678073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"/>
          <p:cNvSpPr txBox="1"/>
          <p:nvPr/>
        </p:nvSpPr>
        <p:spPr>
          <a:xfrm>
            <a:off x="-71975" y="725"/>
            <a:ext cx="9144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8" name="Google Shape;648;p80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0"/>
          <p:cNvSpPr txBox="1"/>
          <p:nvPr/>
        </p:nvSpPr>
        <p:spPr>
          <a:xfrm>
            <a:off x="278825" y="1058125"/>
            <a:ext cx="27744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2018:</a:t>
            </a:r>
            <a:endParaRPr b="1" sz="180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Moth Lamp meme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Yodelling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Walmart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Boy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Tide Pods meme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3221725" y="1058125"/>
            <a:ext cx="25566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2017: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Covfefe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Send Nudes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Expanding Brai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3220500" y="2794700"/>
            <a:ext cx="27030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2016: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Harambe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Damn Daniel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Pepe The Dog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2" name="Google Shape;652;p80"/>
          <p:cNvSpPr txBox="1"/>
          <p:nvPr/>
        </p:nvSpPr>
        <p:spPr>
          <a:xfrm>
            <a:off x="5881150" y="1058125"/>
            <a:ext cx="31428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2008-2015: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What(In The Butt)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Keyboard Cat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Double Rainbow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Rebecca Black Friday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Gangnam Style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Does The Fox Say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Alex From Target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 Fleek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81"/>
          <p:cNvCxnSpPr/>
          <p:nvPr/>
        </p:nvCxnSpPr>
        <p:spPr>
          <a:xfrm>
            <a:off x="4545900" y="1438395"/>
            <a:ext cx="600" cy="36969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81"/>
          <p:cNvSpPr/>
          <p:nvPr/>
        </p:nvSpPr>
        <p:spPr>
          <a:xfrm>
            <a:off x="4435950" y="450019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"/>
          <p:cNvSpPr/>
          <p:nvPr/>
        </p:nvSpPr>
        <p:spPr>
          <a:xfrm>
            <a:off x="2862175" y="120148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Google Shape;660;p81"/>
          <p:cNvSpPr/>
          <p:nvPr/>
        </p:nvSpPr>
        <p:spPr>
          <a:xfrm>
            <a:off x="4786135" y="434840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SEARCH ENGINE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81"/>
          <p:cNvSpPr/>
          <p:nvPr/>
        </p:nvSpPr>
        <p:spPr>
          <a:xfrm>
            <a:off x="4435950" y="135327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 txBox="1"/>
          <p:nvPr/>
        </p:nvSpPr>
        <p:spPr>
          <a:xfrm>
            <a:off x="113950" y="0"/>
            <a:ext cx="7302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Meme proj</a:t>
            </a:r>
            <a:r>
              <a:rPr b="1" lang="en" sz="4800">
                <a:solidFill>
                  <a:srgbClr val="FFFFFF"/>
                </a:solidFill>
              </a:rPr>
              <a:t> breakdown,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663" name="Google Shape;6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" y="1952663"/>
            <a:ext cx="4183351" cy="26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650" y="936725"/>
            <a:ext cx="3785026" cy="3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1"/>
          <p:cNvSpPr/>
          <p:nvPr/>
        </p:nvSpPr>
        <p:spPr>
          <a:xfrm>
            <a:off x="7325675" y="462102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81"/>
          <p:cNvGrpSpPr/>
          <p:nvPr/>
        </p:nvGrpSpPr>
        <p:grpSpPr>
          <a:xfrm>
            <a:off x="0" y="0"/>
            <a:ext cx="9144000" cy="5143500"/>
            <a:chOff x="0" y="-8200"/>
            <a:chExt cx="9144000" cy="5143500"/>
          </a:xfrm>
        </p:grpSpPr>
        <p:sp>
          <p:nvSpPr>
            <p:cNvPr id="667" name="Google Shape;667;p81"/>
            <p:cNvSpPr/>
            <p:nvPr/>
          </p:nvSpPr>
          <p:spPr>
            <a:xfrm>
              <a:off x="0" y="-8200"/>
              <a:ext cx="9144000" cy="514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8" name="Google Shape;668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800" y="779450"/>
              <a:ext cx="8380400" cy="356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8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2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2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2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CALL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p82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VALIDATION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p82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14" y="707650"/>
            <a:ext cx="3571362" cy="23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8" y="3160651"/>
            <a:ext cx="4119526" cy="19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275" y="269725"/>
            <a:ext cx="2782025" cy="1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799" y="2253950"/>
            <a:ext cx="1558150" cy="2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83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83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3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GOOGLE TRENDS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REWRITE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695550"/>
            <a:ext cx="4276699" cy="22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3"/>
          <p:cNvPicPr preferRelativeResize="0"/>
          <p:nvPr/>
        </p:nvPicPr>
        <p:blipFill rotWithShape="1">
          <a:blip r:embed="rId4">
            <a:alphaModFix/>
          </a:blip>
          <a:srcRect b="0" l="1777" r="0" t="0"/>
          <a:stretch/>
        </p:blipFill>
        <p:spPr>
          <a:xfrm>
            <a:off x="948575" y="3321400"/>
            <a:ext cx="2573200" cy="16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150" y="1239975"/>
            <a:ext cx="3762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sight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